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4B12343-8D77-4AA9-8E49-1E3B045574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6D907FE-63E7-4C95-AFF9-7EEEC4DF74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529D33E-55EF-4B56-98B5-FE294B8CAB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2C655B5-053C-43E8-8050-9382B5C18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FA980963-CE35-4D88-94DC-42BEF42F6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46C761EC-80F3-40A9-89DD-F82F6231DE5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>
                  <a:extLst>
                    <a:ext uri="{FF2B5EF4-FFF2-40B4-BE49-F238E27FC236}">
                      <a16:creationId xmlns:a16="http://schemas.microsoft.com/office/drawing/2014/main" id="{34B22A99-6B39-4BB2-B3B1-CE36C084726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>
                    <a:extLst>
                      <a:ext uri="{FF2B5EF4-FFF2-40B4-BE49-F238E27FC236}">
                        <a16:creationId xmlns:a16="http://schemas.microsoft.com/office/drawing/2014/main" id="{997CD461-AD12-4FD2-8F3C-D4C155D31F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>
                      <a:extLst>
                        <a:ext uri="{FF2B5EF4-FFF2-40B4-BE49-F238E27FC236}">
                          <a16:creationId xmlns:a16="http://schemas.microsoft.com/office/drawing/2014/main" id="{0A895F2F-6C39-43AC-897F-9B588CFA0C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8" name="Freeform 11">
                      <a:extLst>
                        <a:ext uri="{FF2B5EF4-FFF2-40B4-BE49-F238E27FC236}">
                          <a16:creationId xmlns:a16="http://schemas.microsoft.com/office/drawing/2014/main" id="{E7E6CE8F-0AA5-472C-AE51-AF7D3A9D7A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51" name="Oval 12">
                    <a:extLst>
                      <a:ext uri="{FF2B5EF4-FFF2-40B4-BE49-F238E27FC236}">
                        <a16:creationId xmlns:a16="http://schemas.microsoft.com/office/drawing/2014/main" id="{F25C4697-B61B-43B0-95B2-28F35EF82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dirty="0"/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133C29BB-9790-4C4D-9FDB-FEBB678D69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CB72B01C-8FBF-42F8-9285-0B6F3EC442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9A41075F-F085-4872-AF00-AC6A103ABF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16">
                    <a:extLst>
                      <a:ext uri="{FF2B5EF4-FFF2-40B4-BE49-F238E27FC236}">
                        <a16:creationId xmlns:a16="http://schemas.microsoft.com/office/drawing/2014/main" id="{ACC41839-4536-4662-B5F2-498A1BC804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Freeform 17">
                    <a:extLst>
                      <a:ext uri="{FF2B5EF4-FFF2-40B4-BE49-F238E27FC236}">
                        <a16:creationId xmlns:a16="http://schemas.microsoft.com/office/drawing/2014/main" id="{B9381158-6043-42DA-9E50-876F96362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42" name="Picture 18">
                  <a:extLst>
                    <a:ext uri="{FF2B5EF4-FFF2-40B4-BE49-F238E27FC236}">
                      <a16:creationId xmlns:a16="http://schemas.microsoft.com/office/drawing/2014/main" id="{C3723E20-C17B-4A8B-9B20-3BFDA63EF00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19">
                  <a:extLst>
                    <a:ext uri="{FF2B5EF4-FFF2-40B4-BE49-F238E27FC236}">
                      <a16:creationId xmlns:a16="http://schemas.microsoft.com/office/drawing/2014/main" id="{6A7FAABA-19C9-4B9D-B3CE-1F5B72B4013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0">
                  <a:extLst>
                    <a:ext uri="{FF2B5EF4-FFF2-40B4-BE49-F238E27FC236}">
                      <a16:creationId xmlns:a16="http://schemas.microsoft.com/office/drawing/2014/main" id="{6022D55D-A191-4D4F-A0E9-B6DF15B1EC6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1">
                  <a:extLst>
                    <a:ext uri="{FF2B5EF4-FFF2-40B4-BE49-F238E27FC236}">
                      <a16:creationId xmlns:a16="http://schemas.microsoft.com/office/drawing/2014/main" id="{91710789-B185-496A-9CA1-E1E48D2F708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9116ACF7-550D-4AE1-A58E-EF880E137C7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0A92E308-942B-429E-B2DA-98B899FB987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5AD6BB26-263B-40BF-8DFD-3CF13D4486D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25">
                  <a:extLst>
                    <a:ext uri="{FF2B5EF4-FFF2-40B4-BE49-F238E27FC236}">
                      <a16:creationId xmlns:a16="http://schemas.microsoft.com/office/drawing/2014/main" id="{B1598BD8-ACBD-47AC-88CF-D730568001A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1F205F25-8982-4EF5-B2B5-509AFAA1905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>
                  <a:extLst>
                    <a:ext uri="{FF2B5EF4-FFF2-40B4-BE49-F238E27FC236}">
                      <a16:creationId xmlns:a16="http://schemas.microsoft.com/office/drawing/2014/main" id="{8751E301-D514-46C6-BCA5-EEDCC3470A7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8">
                  <a:extLst>
                    <a:ext uri="{FF2B5EF4-FFF2-40B4-BE49-F238E27FC236}">
                      <a16:creationId xmlns:a16="http://schemas.microsoft.com/office/drawing/2014/main" id="{B15BE170-B03E-425C-9BE2-AC6F17B2CFF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9">
                  <a:extLst>
                    <a:ext uri="{FF2B5EF4-FFF2-40B4-BE49-F238E27FC236}">
                      <a16:creationId xmlns:a16="http://schemas.microsoft.com/office/drawing/2014/main" id="{C73C4585-D006-46CF-BC06-2F57993187B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0">
                  <a:extLst>
                    <a:ext uri="{FF2B5EF4-FFF2-40B4-BE49-F238E27FC236}">
                      <a16:creationId xmlns:a16="http://schemas.microsoft.com/office/drawing/2014/main" id="{3B390C51-0974-4E5F-853B-1B6DADCA3A5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1">
                  <a:extLst>
                    <a:ext uri="{FF2B5EF4-FFF2-40B4-BE49-F238E27FC236}">
                      <a16:creationId xmlns:a16="http://schemas.microsoft.com/office/drawing/2014/main" id="{84473CA3-D779-4D4C-BB7E-433A0A6A6AF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2">
                  <a:extLst>
                    <a:ext uri="{FF2B5EF4-FFF2-40B4-BE49-F238E27FC236}">
                      <a16:creationId xmlns:a16="http://schemas.microsoft.com/office/drawing/2014/main" id="{B6CA4BF0-6790-4A5B-9BA5-C93970F8307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3">
                  <a:extLst>
                    <a:ext uri="{FF2B5EF4-FFF2-40B4-BE49-F238E27FC236}">
                      <a16:creationId xmlns:a16="http://schemas.microsoft.com/office/drawing/2014/main" id="{093427DE-2F82-429A-8E6E-08D7F486C5A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4">
                  <a:extLst>
                    <a:ext uri="{FF2B5EF4-FFF2-40B4-BE49-F238E27FC236}">
                      <a16:creationId xmlns:a16="http://schemas.microsoft.com/office/drawing/2014/main" id="{E92ABE6A-F7BB-48D1-B7DD-8CBF2158275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5">
                  <a:extLst>
                    <a:ext uri="{FF2B5EF4-FFF2-40B4-BE49-F238E27FC236}">
                      <a16:creationId xmlns:a16="http://schemas.microsoft.com/office/drawing/2014/main" id="{71571ED0-B726-49CC-B443-9B5D0E5A8B6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6">
                  <a:extLst>
                    <a:ext uri="{FF2B5EF4-FFF2-40B4-BE49-F238E27FC236}">
                      <a16:creationId xmlns:a16="http://schemas.microsoft.com/office/drawing/2014/main" id="{8EBBBB58-0E40-4677-8503-460A0417041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7">
                  <a:extLst>
                    <a:ext uri="{FF2B5EF4-FFF2-40B4-BE49-F238E27FC236}">
                      <a16:creationId xmlns:a16="http://schemas.microsoft.com/office/drawing/2014/main" id="{19FFF9E5-1DDC-4EBD-A5E0-9F65CF8F2AB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52738068-41BF-4B79-AE2C-6E881831E97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39">
                  <a:extLst>
                    <a:ext uri="{FF2B5EF4-FFF2-40B4-BE49-F238E27FC236}">
                      <a16:creationId xmlns:a16="http://schemas.microsoft.com/office/drawing/2014/main" id="{F58DF25C-6023-4818-81AC-94FF3741754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0">
                  <a:extLst>
                    <a:ext uri="{FF2B5EF4-FFF2-40B4-BE49-F238E27FC236}">
                      <a16:creationId xmlns:a16="http://schemas.microsoft.com/office/drawing/2014/main" id="{5380DD56-FA59-49C2-82F7-AC5C1398B77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1">
                  <a:extLst>
                    <a:ext uri="{FF2B5EF4-FFF2-40B4-BE49-F238E27FC236}">
                      <a16:creationId xmlns:a16="http://schemas.microsoft.com/office/drawing/2014/main" id="{E679F9AA-F573-41DF-9838-89511F13D75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2">
                  <a:extLst>
                    <a:ext uri="{FF2B5EF4-FFF2-40B4-BE49-F238E27FC236}">
                      <a16:creationId xmlns:a16="http://schemas.microsoft.com/office/drawing/2014/main" id="{602739EE-DB6A-426C-8924-25CCDEB99E8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3">
                  <a:extLst>
                    <a:ext uri="{FF2B5EF4-FFF2-40B4-BE49-F238E27FC236}">
                      <a16:creationId xmlns:a16="http://schemas.microsoft.com/office/drawing/2014/main" id="{16E69593-7257-4117-AA21-9A4ABAE9B49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44">
                  <a:extLst>
                    <a:ext uri="{FF2B5EF4-FFF2-40B4-BE49-F238E27FC236}">
                      <a16:creationId xmlns:a16="http://schemas.microsoft.com/office/drawing/2014/main" id="{A35627DE-D16A-4103-8352-A9BAEB2811B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45">
                  <a:extLst>
                    <a:ext uri="{FF2B5EF4-FFF2-40B4-BE49-F238E27FC236}">
                      <a16:creationId xmlns:a16="http://schemas.microsoft.com/office/drawing/2014/main" id="{B3E96F21-5B17-4704-A524-2BB05B9ECA7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98C19990-F349-45B8-A0C8-D62F51AB2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928A46A3-8D79-487E-B2B6-F36397B33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B0834A6D-736D-47D6-9ED1-0F03BCDAC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2" name="Freeform 49" descr="kimonopat1">
              <a:extLst>
                <a:ext uri="{FF2B5EF4-FFF2-40B4-BE49-F238E27FC236}">
                  <a16:creationId xmlns:a16="http://schemas.microsoft.com/office/drawing/2014/main" id="{F865D76A-A2AB-4ABB-B111-1A8251204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Freeform 50" descr="kimonopat1">
              <a:extLst>
                <a:ext uri="{FF2B5EF4-FFF2-40B4-BE49-F238E27FC236}">
                  <a16:creationId xmlns:a16="http://schemas.microsoft.com/office/drawing/2014/main" id="{99F66936-F0EA-4A4D-B359-15F782060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19D482D3-15F0-4B34-B12D-B01D781C5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1A710046-106A-4EE4-A7CC-013F98FE6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D9BF6738-42BD-4AA3-9FE6-A557480C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AE093263-CD28-4974-8D42-0F1D61959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540B9BDA-58CA-4B86-B7D6-F9E3CB7E5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9" name="AutoShape 56">
              <a:extLst>
                <a:ext uri="{FF2B5EF4-FFF2-40B4-BE49-F238E27FC236}">
                  <a16:creationId xmlns:a16="http://schemas.microsoft.com/office/drawing/2014/main" id="{B8E46BA2-1148-4221-AA51-F6366E6E0382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 dirty="0"/>
            </a:p>
          </p:txBody>
        </p:sp>
      </p:grpSp>
      <p:sp>
        <p:nvSpPr>
          <p:cNvPr id="1086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86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C1FF12DA-3BDD-47B8-A38B-302C2A4F692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F693350A-4450-4BD1-A39E-2E078FE51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36AEB262-4F8D-4245-867D-C510B6436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752B-2855-47DB-9F20-B5E9696778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492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4B32C354-1A83-420D-BF46-8571B6E3C6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4216905C-9DBF-4733-B20E-A36FF617B5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08D5A51B-9FEC-4F85-A7F9-665EDBA2A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0A71B-BE5C-4653-8144-341AEA09FE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818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68232C15-D6D0-4366-9960-5BB2049EC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E66B5F1E-33D2-481F-8EE7-70E88A4FE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C8AA797B-5FBD-44E8-B243-BA0E7F8DBF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E33BC-3A20-4C34-A2A7-24281F7129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19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82CFCCB2-2AE5-45ED-9F53-97C63F38B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496EF20E-98B7-48D0-9C96-F0E3CCB55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50BB0BAA-C3A5-4F1B-B901-8930D0BAF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A13A9-2547-4ECD-AAB4-400D26CCE2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987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63308675-924E-4E4D-9B79-633E01512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835948F7-8A81-4EC6-9E89-DE72371D4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9070D181-8A2C-429C-9B5D-3653A31BC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80849-2B23-4DF2-A6E2-3CDD19169F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286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4EA0AD23-51A5-4F97-AD0F-1381E5156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8BDB043B-D17F-48BB-9FD0-4BF4342DD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E0C01662-48BC-49BC-91C2-F997CCF57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7D7E-5EDD-490B-BF57-BCD1F336D0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173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ED57012C-BE65-4EC3-BCB9-00DCD5238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FA7D8577-287A-4AB0-A39E-DF0AB90213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9C37B581-7037-4A31-842C-DEDF20471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E8D48-3390-4BCB-93CE-8E0170A220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4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08CF00EE-F221-4384-B8B4-11F576A186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23B1129A-CC00-4D3A-AC0A-728A2BD78D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70258A54-BF40-4EA0-869D-402236C16A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AA25-AE5E-4ED6-9FA7-5EFD85C175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23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765E30F2-6AB0-462A-9C11-14AAB58FA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FCEB3BEE-4C1E-44E4-B5CC-CA712C5A0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9C13824B-642B-4126-B18B-2D377D70C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2AAB-429E-4110-9164-165BB05635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483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DE80FCF9-83B1-4976-B890-6763961A0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44273B5D-D62E-4944-BBC8-2F47A51DB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6C13F196-DE90-42FC-988D-E4B0373E0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EA01D-D445-4C98-8F5D-4345CBAA0A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00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BEC2C8AB-0912-44FF-98FA-C4BC29611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E6F2E56C-BF63-49BD-9EC5-3AC1C66C5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A18120C0-1E8A-48EA-A935-A0CC21B32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4B49C-C935-4563-BDF6-746B702B60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029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B02FC82-EFA5-46CE-9380-83D18D173FF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37F928AC-479B-412C-B8F1-2C5A282A02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7DB685EE-4DE9-48A3-A03F-308EFAFA12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07525" name="Rectangle 5">
              <a:extLst>
                <a:ext uri="{FF2B5EF4-FFF2-40B4-BE49-F238E27FC236}">
                  <a16:creationId xmlns:a16="http://schemas.microsoft.com/office/drawing/2014/main" id="{887A7ACC-E4C0-429C-8095-AFDFFEED3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altLang="en-US" sz="1800" dirty="0">
                <a:latin typeface="Arial" panose="020B0604020202020204" pitchFamily="34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F1CE4314-2AA9-4FC0-B0A9-D4ADA4C3B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>
                <a:extLst>
                  <a:ext uri="{FF2B5EF4-FFF2-40B4-BE49-F238E27FC236}">
                    <a16:creationId xmlns:a16="http://schemas.microsoft.com/office/drawing/2014/main" id="{6D9B1DD6-AF48-418E-AC8B-619E075B2CD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>
                  <a:extLst>
                    <a:ext uri="{FF2B5EF4-FFF2-40B4-BE49-F238E27FC236}">
                      <a16:creationId xmlns:a16="http://schemas.microsoft.com/office/drawing/2014/main" id="{A97B5E22-2373-4441-8C1A-C0CFF934EFA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>
                    <a:extLst>
                      <a:ext uri="{FF2B5EF4-FFF2-40B4-BE49-F238E27FC236}">
                        <a16:creationId xmlns:a16="http://schemas.microsoft.com/office/drawing/2014/main" id="{717C7B57-397E-4C6D-BED1-2DA9AC73BD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>
                      <a:extLst>
                        <a:ext uri="{FF2B5EF4-FFF2-40B4-BE49-F238E27FC236}">
                          <a16:creationId xmlns:a16="http://schemas.microsoft.com/office/drawing/2014/main" id="{370A3A37-7899-4A2A-A344-9A709FE5C8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085" name="Freeform 11">
                      <a:extLst>
                        <a:ext uri="{FF2B5EF4-FFF2-40B4-BE49-F238E27FC236}">
                          <a16:creationId xmlns:a16="http://schemas.microsoft.com/office/drawing/2014/main" id="{B4FAFA61-EB96-4C50-AFFD-43F7B95773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078" name="Oval 12">
                    <a:extLst>
                      <a:ext uri="{FF2B5EF4-FFF2-40B4-BE49-F238E27FC236}">
                        <a16:creationId xmlns:a16="http://schemas.microsoft.com/office/drawing/2014/main" id="{6C12D1BE-5691-4ABA-97AE-5119E73BCF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en-US" altLang="en-US" dirty="0"/>
                  </a:p>
                </p:txBody>
              </p:sp>
              <p:sp>
                <p:nvSpPr>
                  <p:cNvPr id="1079" name="Freeform 13">
                    <a:extLst>
                      <a:ext uri="{FF2B5EF4-FFF2-40B4-BE49-F238E27FC236}">
                        <a16:creationId xmlns:a16="http://schemas.microsoft.com/office/drawing/2014/main" id="{1FFB4B2A-F119-4D7D-8AF3-85667B22F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0" name="Freeform 14">
                    <a:extLst>
                      <a:ext uri="{FF2B5EF4-FFF2-40B4-BE49-F238E27FC236}">
                        <a16:creationId xmlns:a16="http://schemas.microsoft.com/office/drawing/2014/main" id="{FD8FC95B-F7D0-4B26-B057-14423B060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1" name="Freeform 15">
                    <a:extLst>
                      <a:ext uri="{FF2B5EF4-FFF2-40B4-BE49-F238E27FC236}">
                        <a16:creationId xmlns:a16="http://schemas.microsoft.com/office/drawing/2014/main" id="{242987CB-AB14-426C-923D-5B8F0EB118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2" name="Freeform 16">
                    <a:extLst>
                      <a:ext uri="{FF2B5EF4-FFF2-40B4-BE49-F238E27FC236}">
                        <a16:creationId xmlns:a16="http://schemas.microsoft.com/office/drawing/2014/main" id="{395A2CA5-8CDB-4971-8B89-D8C3A1B3DC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83" name="Freeform 17">
                    <a:extLst>
                      <a:ext uri="{FF2B5EF4-FFF2-40B4-BE49-F238E27FC236}">
                        <a16:creationId xmlns:a16="http://schemas.microsoft.com/office/drawing/2014/main" id="{CD1CB9BC-BEAB-4FFD-BA94-C41B124F7A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069" name="Picture 18">
                  <a:extLst>
                    <a:ext uri="{FF2B5EF4-FFF2-40B4-BE49-F238E27FC236}">
                      <a16:creationId xmlns:a16="http://schemas.microsoft.com/office/drawing/2014/main" id="{BCBA0CE4-3332-4372-BE39-3560C902C31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0" name="Picture 19">
                  <a:extLst>
                    <a:ext uri="{FF2B5EF4-FFF2-40B4-BE49-F238E27FC236}">
                      <a16:creationId xmlns:a16="http://schemas.microsoft.com/office/drawing/2014/main" id="{1CBE8590-9ADB-4A8E-AD83-F93FDC15B61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1" name="Picture 20">
                  <a:extLst>
                    <a:ext uri="{FF2B5EF4-FFF2-40B4-BE49-F238E27FC236}">
                      <a16:creationId xmlns:a16="http://schemas.microsoft.com/office/drawing/2014/main" id="{ED97085D-E4B3-4C8C-94C1-404EF499A43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2" name="Picture 21">
                  <a:extLst>
                    <a:ext uri="{FF2B5EF4-FFF2-40B4-BE49-F238E27FC236}">
                      <a16:creationId xmlns:a16="http://schemas.microsoft.com/office/drawing/2014/main" id="{6478B0A8-72C2-48D5-BB65-8CBF3E9B087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3" name="Picture 22">
                  <a:extLst>
                    <a:ext uri="{FF2B5EF4-FFF2-40B4-BE49-F238E27FC236}">
                      <a16:creationId xmlns:a16="http://schemas.microsoft.com/office/drawing/2014/main" id="{DB0E9D22-758D-480E-99F2-2DD7D486D51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4" name="Picture 23">
                  <a:extLst>
                    <a:ext uri="{FF2B5EF4-FFF2-40B4-BE49-F238E27FC236}">
                      <a16:creationId xmlns:a16="http://schemas.microsoft.com/office/drawing/2014/main" id="{C6641CE4-621F-42E5-BE08-8B62370295B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5" name="Picture 24">
                  <a:extLst>
                    <a:ext uri="{FF2B5EF4-FFF2-40B4-BE49-F238E27FC236}">
                      <a16:creationId xmlns:a16="http://schemas.microsoft.com/office/drawing/2014/main" id="{EB51F5FE-F742-4B95-A7B7-491A8239A07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6" name="Picture 25">
                  <a:extLst>
                    <a:ext uri="{FF2B5EF4-FFF2-40B4-BE49-F238E27FC236}">
                      <a16:creationId xmlns:a16="http://schemas.microsoft.com/office/drawing/2014/main" id="{B055F9FB-585C-457C-B5F6-1C40A91F593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48" name="Group 26">
                <a:extLst>
                  <a:ext uri="{FF2B5EF4-FFF2-40B4-BE49-F238E27FC236}">
                    <a16:creationId xmlns:a16="http://schemas.microsoft.com/office/drawing/2014/main" id="{38C53FD5-DDEA-46F4-BEEE-0F386220989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>
                  <a:extLst>
                    <a:ext uri="{FF2B5EF4-FFF2-40B4-BE49-F238E27FC236}">
                      <a16:creationId xmlns:a16="http://schemas.microsoft.com/office/drawing/2014/main" id="{7938BA95-A3D7-4703-8F6A-425A175F05E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0" name="Picture 28">
                  <a:extLst>
                    <a:ext uri="{FF2B5EF4-FFF2-40B4-BE49-F238E27FC236}">
                      <a16:creationId xmlns:a16="http://schemas.microsoft.com/office/drawing/2014/main" id="{6729F569-0FFC-492E-9D24-937DAD1DDF3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1" name="Picture 29">
                  <a:extLst>
                    <a:ext uri="{FF2B5EF4-FFF2-40B4-BE49-F238E27FC236}">
                      <a16:creationId xmlns:a16="http://schemas.microsoft.com/office/drawing/2014/main" id="{4A2136D9-855A-4412-8C60-D0B8B706B52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2" name="Picture 30">
                  <a:extLst>
                    <a:ext uri="{FF2B5EF4-FFF2-40B4-BE49-F238E27FC236}">
                      <a16:creationId xmlns:a16="http://schemas.microsoft.com/office/drawing/2014/main" id="{E572D555-FEDE-4504-A4D9-4D444B70E44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3" name="Picture 31">
                  <a:extLst>
                    <a:ext uri="{FF2B5EF4-FFF2-40B4-BE49-F238E27FC236}">
                      <a16:creationId xmlns:a16="http://schemas.microsoft.com/office/drawing/2014/main" id="{C3A11B2D-6FAD-4993-BD42-F027D17CC5B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" name="Picture 32">
                  <a:extLst>
                    <a:ext uri="{FF2B5EF4-FFF2-40B4-BE49-F238E27FC236}">
                      <a16:creationId xmlns:a16="http://schemas.microsoft.com/office/drawing/2014/main" id="{9CD01311-87DD-4696-A0AE-7115E130C78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" name="Picture 33">
                  <a:extLst>
                    <a:ext uri="{FF2B5EF4-FFF2-40B4-BE49-F238E27FC236}">
                      <a16:creationId xmlns:a16="http://schemas.microsoft.com/office/drawing/2014/main" id="{E24A72C1-E167-468B-92D2-422389C5DC7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6" name="Picture 34">
                  <a:extLst>
                    <a:ext uri="{FF2B5EF4-FFF2-40B4-BE49-F238E27FC236}">
                      <a16:creationId xmlns:a16="http://schemas.microsoft.com/office/drawing/2014/main" id="{3FCF7654-71F6-4CBE-8988-C46ED229550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7" name="Picture 35">
                  <a:extLst>
                    <a:ext uri="{FF2B5EF4-FFF2-40B4-BE49-F238E27FC236}">
                      <a16:creationId xmlns:a16="http://schemas.microsoft.com/office/drawing/2014/main" id="{D605EFF0-AA7D-4620-B893-71F9D69C3E1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8" name="Picture 36">
                  <a:extLst>
                    <a:ext uri="{FF2B5EF4-FFF2-40B4-BE49-F238E27FC236}">
                      <a16:creationId xmlns:a16="http://schemas.microsoft.com/office/drawing/2014/main" id="{BF08E1C2-08B5-41F7-9119-B605F8B845C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9" name="Picture 37">
                  <a:extLst>
                    <a:ext uri="{FF2B5EF4-FFF2-40B4-BE49-F238E27FC236}">
                      <a16:creationId xmlns:a16="http://schemas.microsoft.com/office/drawing/2014/main" id="{EF47B068-FABD-49B6-911F-5810EDB3531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0" name="Picture 38">
                  <a:extLst>
                    <a:ext uri="{FF2B5EF4-FFF2-40B4-BE49-F238E27FC236}">
                      <a16:creationId xmlns:a16="http://schemas.microsoft.com/office/drawing/2014/main" id="{083D2253-CCE4-4392-B70D-9B6EB9B7C6B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1" name="Picture 39">
                  <a:extLst>
                    <a:ext uri="{FF2B5EF4-FFF2-40B4-BE49-F238E27FC236}">
                      <a16:creationId xmlns:a16="http://schemas.microsoft.com/office/drawing/2014/main" id="{30C78278-C557-4F7B-9948-A6C6767D53A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2" name="Picture 40">
                  <a:extLst>
                    <a:ext uri="{FF2B5EF4-FFF2-40B4-BE49-F238E27FC236}">
                      <a16:creationId xmlns:a16="http://schemas.microsoft.com/office/drawing/2014/main" id="{7F5D591A-1D01-42EA-B0B4-D05E6AE0BFD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3" name="Picture 41">
                  <a:extLst>
                    <a:ext uri="{FF2B5EF4-FFF2-40B4-BE49-F238E27FC236}">
                      <a16:creationId xmlns:a16="http://schemas.microsoft.com/office/drawing/2014/main" id="{F9B687B8-4B8D-4B6E-81D4-5EF83736538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4" name="Picture 42">
                  <a:extLst>
                    <a:ext uri="{FF2B5EF4-FFF2-40B4-BE49-F238E27FC236}">
                      <a16:creationId xmlns:a16="http://schemas.microsoft.com/office/drawing/2014/main" id="{7AF34F3B-0CB9-4694-A3B5-067610322BE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" name="Picture 43">
                  <a:extLst>
                    <a:ext uri="{FF2B5EF4-FFF2-40B4-BE49-F238E27FC236}">
                      <a16:creationId xmlns:a16="http://schemas.microsoft.com/office/drawing/2014/main" id="{E5F3EDDB-0F4D-4220-891C-F15C12F181B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6" name="Picture 44">
                  <a:extLst>
                    <a:ext uri="{FF2B5EF4-FFF2-40B4-BE49-F238E27FC236}">
                      <a16:creationId xmlns:a16="http://schemas.microsoft.com/office/drawing/2014/main" id="{AEFAE820-40C6-4620-BD43-FEB4F3E0775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7" name="Picture 45">
                  <a:extLst>
                    <a:ext uri="{FF2B5EF4-FFF2-40B4-BE49-F238E27FC236}">
                      <a16:creationId xmlns:a16="http://schemas.microsoft.com/office/drawing/2014/main" id="{89770DFF-ACB5-465C-B4B2-25F0BB01FBD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36" name="Freeform 46">
              <a:extLst>
                <a:ext uri="{FF2B5EF4-FFF2-40B4-BE49-F238E27FC236}">
                  <a16:creationId xmlns:a16="http://schemas.microsoft.com/office/drawing/2014/main" id="{5C7C5BD9-AED2-43DD-8A70-351052CCA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567" name="Freeform 47">
              <a:extLst>
                <a:ext uri="{FF2B5EF4-FFF2-40B4-BE49-F238E27FC236}">
                  <a16:creationId xmlns:a16="http://schemas.microsoft.com/office/drawing/2014/main" id="{585EF705-A7FB-48DA-9A2A-A3ACC4AED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07568" name="Freeform 48">
              <a:extLst>
                <a:ext uri="{FF2B5EF4-FFF2-40B4-BE49-F238E27FC236}">
                  <a16:creationId xmlns:a16="http://schemas.microsoft.com/office/drawing/2014/main" id="{38F91294-5AA5-432B-A01B-C0848058F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039" name="Freeform 49" descr="kimonopat1">
              <a:extLst>
                <a:ext uri="{FF2B5EF4-FFF2-40B4-BE49-F238E27FC236}">
                  <a16:creationId xmlns:a16="http://schemas.microsoft.com/office/drawing/2014/main" id="{DD27863E-856D-483C-80FF-0F7E67AF0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0" name="Freeform 50" descr="kimonopat1">
              <a:extLst>
                <a:ext uri="{FF2B5EF4-FFF2-40B4-BE49-F238E27FC236}">
                  <a16:creationId xmlns:a16="http://schemas.microsoft.com/office/drawing/2014/main" id="{AD521691-F23A-43C6-8E8A-2E16B285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1" name="Freeform 51">
              <a:extLst>
                <a:ext uri="{FF2B5EF4-FFF2-40B4-BE49-F238E27FC236}">
                  <a16:creationId xmlns:a16="http://schemas.microsoft.com/office/drawing/2014/main" id="{92448F51-E60F-412B-83C4-A9F3A880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2" name="Freeform 52">
              <a:extLst>
                <a:ext uri="{FF2B5EF4-FFF2-40B4-BE49-F238E27FC236}">
                  <a16:creationId xmlns:a16="http://schemas.microsoft.com/office/drawing/2014/main" id="{B37414FD-DCBF-45B5-9C9C-25C67ED3B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573" name="Freeform 53">
              <a:extLst>
                <a:ext uri="{FF2B5EF4-FFF2-40B4-BE49-F238E27FC236}">
                  <a16:creationId xmlns:a16="http://schemas.microsoft.com/office/drawing/2014/main" id="{CA231EFA-A6EA-4581-86CA-0B3A21D36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044" name="Rectangle 54">
              <a:extLst>
                <a:ext uri="{FF2B5EF4-FFF2-40B4-BE49-F238E27FC236}">
                  <a16:creationId xmlns:a16="http://schemas.microsoft.com/office/drawing/2014/main" id="{3B15EE08-659C-4872-A8C9-4B80DB5B5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07575" name="Freeform 55">
              <a:extLst>
                <a:ext uri="{FF2B5EF4-FFF2-40B4-BE49-F238E27FC236}">
                  <a16:creationId xmlns:a16="http://schemas.microsoft.com/office/drawing/2014/main" id="{C398C001-727B-4A5F-AD17-0A71E6894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046" name="AutoShape 56">
              <a:extLst>
                <a:ext uri="{FF2B5EF4-FFF2-40B4-BE49-F238E27FC236}">
                  <a16:creationId xmlns:a16="http://schemas.microsoft.com/office/drawing/2014/main" id="{82C32DFF-9815-49F2-BD26-2657F6D45A61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 dirty="0"/>
            </a:p>
          </p:txBody>
        </p:sp>
      </p:grpSp>
      <p:sp>
        <p:nvSpPr>
          <p:cNvPr id="1027" name="Rectangle 57">
            <a:extLst>
              <a:ext uri="{FF2B5EF4-FFF2-40B4-BE49-F238E27FC236}">
                <a16:creationId xmlns:a16="http://schemas.microsoft.com/office/drawing/2014/main" id="{BC2D7664-7EE7-47CC-866E-37EDC316A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8">
            <a:extLst>
              <a:ext uri="{FF2B5EF4-FFF2-40B4-BE49-F238E27FC236}">
                <a16:creationId xmlns:a16="http://schemas.microsoft.com/office/drawing/2014/main" id="{9A6B2C68-7664-4F05-B7E8-F3E673AF9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579" name="Rectangle 59">
            <a:extLst>
              <a:ext uri="{FF2B5EF4-FFF2-40B4-BE49-F238E27FC236}">
                <a16:creationId xmlns:a16="http://schemas.microsoft.com/office/drawing/2014/main" id="{9F2E4857-A25D-48C4-B9DB-19937E3C8E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7580" name="Rectangle 60">
            <a:extLst>
              <a:ext uri="{FF2B5EF4-FFF2-40B4-BE49-F238E27FC236}">
                <a16:creationId xmlns:a16="http://schemas.microsoft.com/office/drawing/2014/main" id="{B69C723E-AF25-43D2-A25A-5B3BBC7849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7581" name="Rectangle 61">
            <a:extLst>
              <a:ext uri="{FF2B5EF4-FFF2-40B4-BE49-F238E27FC236}">
                <a16:creationId xmlns:a16="http://schemas.microsoft.com/office/drawing/2014/main" id="{1A12B74E-1C4B-4E99-A808-A14D3E730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7D2A7758-0BBB-4A0C-B3B6-BFA55290E0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hyperlink" Target="mailto:Lindarita.limo@apsva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DAFB7ECC-800E-4AE4-8C77-C0610AFF75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6965950" cy="365760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Dra. Pérez Limo: </a:t>
            </a:r>
            <a:b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TA, Spanish II, </a:t>
            </a:r>
            <a:b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Spanish I Intensified, Spanish I, Transitional Spanish 6 </a:t>
            </a:r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95B85663-D74B-4885-B341-A5F2924630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27200" y="4267200"/>
            <a:ext cx="5640388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Times New Roman" panose="02020603050405020304" pitchFamily="18" charset="0"/>
                <a:hlinkClick r:id="rId4"/>
              </a:rPr>
              <a:t>Lindarita.limo@apsva.us</a:t>
            </a:r>
            <a:endParaRPr lang="en-US" altLang="en-US" sz="3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latin typeface="Times New Roman" panose="02020603050405020304" pitchFamily="18" charset="0"/>
              </a:rPr>
              <a:t>703-228-5900, x199246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3E9CFAF-D4EB-404A-B41F-380EC001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05B7FB6-894A-4926-9DA8-3FB089BFA0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301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35D1C9B-6C4D-4E5F-9837-D9F2A7F9A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Parents: Suggestions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BDB7902-4F54-49B5-BA3F-614EEB679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Times New Roman" panose="02020603050405020304" pitchFamily="18" charset="0"/>
              </a:rPr>
              <a:t>Agenda &amp; Canvas (Assignments)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Times New Roman" panose="02020603050405020304" pitchFamily="18" charset="0"/>
              </a:rPr>
              <a:t>ParentVue (Grades, Etc.)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Times New Roman" panose="02020603050405020304" pitchFamily="18" charset="0"/>
              </a:rPr>
              <a:t>Monday (School Information)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600" dirty="0">
                <a:latin typeface="Times New Roman" panose="02020603050405020304" pitchFamily="18" charset="0"/>
              </a:rPr>
              <a:t>Communication (Teachers, Administrators, Counselors, Staff) →Email, Agenda, Note, Phone call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185C6378-266B-41B3-933E-C48A2A61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BE03DDE-477B-412B-8B6D-F30E6C0C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344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2140301-5365-4179-A0EB-56AFCCE39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830387"/>
          </a:xfrm>
        </p:spPr>
        <p:txBody>
          <a:bodyPr/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World Language Study: </a:t>
            </a:r>
            <a:b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Purposes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810974A-917D-42FF-A8B0-B18A9250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2286000"/>
            <a:ext cx="7386638" cy="3810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dirty="0">
                <a:latin typeface="Times New Roman" panose="02020603050405020304" pitchFamily="18" charset="0"/>
              </a:rPr>
              <a:t>Daily, Purposeful Communication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dirty="0">
                <a:latin typeface="Times New Roman" panose="02020603050405020304" pitchFamily="18" charset="0"/>
              </a:rPr>
              <a:t>Diploma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600" dirty="0">
                <a:latin typeface="Times New Roman" panose="02020603050405020304" pitchFamily="18" charset="0"/>
              </a:rPr>
              <a:t>Long Sequential Study: Beyond First Three Levels → AP and IB Level Courses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6A16B75-4E18-499F-A2C7-2F0BACC7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544CABB-8F3E-4A2D-9359-0FE61C1CA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2578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329632-F0BC-49C7-9A7C-EEE577EBB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830387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World Language Study: </a:t>
            </a:r>
            <a:b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400" dirty="0">
                <a:solidFill>
                  <a:schemeClr val="tx1"/>
                </a:solidFill>
                <a:latin typeface="Times New Roman" panose="02020603050405020304" pitchFamily="18" charset="0"/>
              </a:rPr>
              <a:t>Learning and Retention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6939295-EF5F-4A56-8413-D5572CD07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2438400"/>
            <a:ext cx="7386638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 dirty="0">
                <a:latin typeface="Times New Roman" panose="02020603050405020304" pitchFamily="18" charset="0"/>
              </a:rPr>
              <a:t>Constant Meaningful Use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 dirty="0">
                <a:latin typeface="Times New Roman" panose="02020603050405020304" pitchFamily="18" charset="0"/>
              </a:rPr>
              <a:t>Constant Meaningful Practice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3600" dirty="0">
                <a:latin typeface="Times New Roman" panose="02020603050405020304" pitchFamily="18" charset="0"/>
              </a:rPr>
              <a:t>Opportunities for Language Practice Outside Classroom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C0243D6-1944-4EEA-9878-47A299C9D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D095965-CE67-4D46-9AC3-8D685CA81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15915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D73F38C-27B8-4E7B-AB28-8D003B469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9159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Assistance By Appointment: Spanish, SFS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92471F2-5392-4B71-BFCF-267095F03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1143000"/>
            <a:ext cx="7386638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Dra. Limo: Room 246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Sra. Ferrara: Room 233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2F1311"/>
                </a:solidFill>
                <a:latin typeface="Times New Roman" panose="02020603050405020304" pitchFamily="18" charset="0"/>
              </a:rPr>
              <a:t>Sra. García: Room 234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Time → 7:20-7:40 a.m. (Limo/Ferrara/García)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ALL STUDENTS WELCOME!!! (SPANISH I, SPANISH I Intensified, SPANISH II, SFS I, SFS II,  INTRODUCTION TO SPANISH, TRANSITIONAL SPANISH 6, INTRODUCTION TO SFS)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B08C13E-C904-465E-A912-7EB329DD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6299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0378C4A3-DA94-445B-B1CF-1EA59E043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4617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196</TotalTime>
  <Words>165</Words>
  <Application>Microsoft Office PowerPoint</Application>
  <PresentationFormat>On-screen Show (4:3)</PresentationFormat>
  <Paragraphs>22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Times New Roman</vt:lpstr>
      <vt:lpstr>Arial</vt:lpstr>
      <vt:lpstr>Calibri</vt:lpstr>
      <vt:lpstr>Wingdings</vt:lpstr>
      <vt:lpstr>Kimono</vt:lpstr>
      <vt:lpstr>Dra. Pérez Limo:  TA, Spanish II,  Spanish I Intensified, Spanish I, Transitional Spanish 6 </vt:lpstr>
      <vt:lpstr>Parents: Suggestions</vt:lpstr>
      <vt:lpstr>World Language Study:  Purposes</vt:lpstr>
      <vt:lpstr>World Language Study:  Learning and Retention</vt:lpstr>
      <vt:lpstr>Assistance By Appointment: Spanish, SFS</vt:lpstr>
    </vt:vector>
  </TitlesOfParts>
  <Company>Arlington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Sra. Limo: TA, Spanish II, Spanish I,  Introduction to Spanish</dc:title>
  <dc:creator>APS User</dc:creator>
  <cp:lastModifiedBy>Bonita</cp:lastModifiedBy>
  <cp:revision>23</cp:revision>
  <dcterms:created xsi:type="dcterms:W3CDTF">2014-09-18T20:45:26Z</dcterms:created>
  <dcterms:modified xsi:type="dcterms:W3CDTF">2019-09-19T06:18:44Z</dcterms:modified>
</cp:coreProperties>
</file>